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1pPr>
    <a:lvl2pPr marL="0" marR="0" indent="4572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2pPr>
    <a:lvl3pPr marL="0" marR="0" indent="9144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3pPr>
    <a:lvl4pPr marL="0" marR="0" indent="13716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4pPr>
    <a:lvl5pPr marL="0" marR="0" indent="18288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5pPr>
    <a:lvl6pPr marL="0" marR="0" indent="22860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6pPr>
    <a:lvl7pPr marL="0" marR="0" indent="27432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7pPr>
    <a:lvl8pPr marL="0" marR="0" indent="32004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8pPr>
    <a:lvl9pPr marL="0" marR="0" indent="36576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381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solidFill>
            <a:schemeClr val="accent1">
              <a:lumOff val="16847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838383"/>
              </a:solidFill>
              <a:prstDash val="solid"/>
              <a:miter lim="400000"/>
            </a:ln>
          </a:left>
          <a:right>
            <a:ln w="12700" cap="flat">
              <a:solidFill>
                <a:srgbClr val="838383"/>
              </a:solidFill>
              <a:prstDash val="solid"/>
              <a:miter lim="400000"/>
            </a:ln>
          </a:right>
          <a:top>
            <a:ln w="12700" cap="flat">
              <a:solidFill>
                <a:srgbClr val="838383"/>
              </a:solidFill>
              <a:prstDash val="solid"/>
              <a:miter lim="400000"/>
            </a:ln>
          </a:top>
          <a:bottom>
            <a:ln w="12700" cap="flat">
              <a:solidFill>
                <a:srgbClr val="838383"/>
              </a:solidFill>
              <a:prstDash val="solid"/>
              <a:miter lim="400000"/>
            </a:ln>
          </a:bottom>
          <a:insideH>
            <a:ln w="12700" cap="flat">
              <a:solidFill>
                <a:srgbClr val="838383"/>
              </a:solidFill>
              <a:prstDash val="solid"/>
              <a:miter lim="400000"/>
            </a:ln>
          </a:insideH>
          <a:insideV>
            <a:ln w="12700" cap="flat">
              <a:solidFill>
                <a:srgbClr val="83838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808080"/>
              </a:solidFill>
              <a:prstDash val="solid"/>
              <a:miter lim="400000"/>
            </a:ln>
          </a:right>
          <a:top>
            <a:ln w="12700" cap="flat">
              <a:solidFill>
                <a:srgbClr val="808080"/>
              </a:solidFill>
              <a:prstDash val="solid"/>
              <a:miter lim="400000"/>
            </a:ln>
          </a:top>
          <a:bottom>
            <a:ln w="12700" cap="flat">
              <a:solidFill>
                <a:srgbClr val="808080"/>
              </a:solidFill>
              <a:prstDash val="solid"/>
              <a:miter lim="400000"/>
            </a:ln>
          </a:bottom>
          <a:insideH>
            <a:ln w="12700" cap="flat">
              <a:solidFill>
                <a:srgbClr val="808080"/>
              </a:solidFill>
              <a:prstDash val="solid"/>
              <a:miter lim="400000"/>
            </a:ln>
          </a:insideH>
          <a:insideV>
            <a:ln w="12700" cap="flat">
              <a:solidFill>
                <a:srgbClr val="808080"/>
              </a:solidFill>
              <a:prstDash val="solid"/>
              <a:miter lim="400000"/>
            </a:ln>
          </a:insideV>
        </a:tcBdr>
        <a:fill>
          <a:solidFill>
            <a:srgbClr val="88FA4F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3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4D4D4D"/>
              </a:solidFill>
              <a:prstDash val="solid"/>
              <a:miter lim="400000"/>
            </a:ln>
          </a:right>
          <a:top>
            <a:ln w="12700" cap="flat">
              <a:solidFill>
                <a:srgbClr val="4D4D4D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4D4D4D"/>
              </a:solidFill>
              <a:prstDash val="solid"/>
              <a:miter lim="400000"/>
            </a:ln>
          </a:insideH>
          <a:insideV>
            <a:ln w="12700" cap="flat">
              <a:solidFill>
                <a:srgbClr val="4D4D4D"/>
              </a:solidFill>
              <a:prstDash val="solid"/>
              <a:miter lim="400000"/>
            </a:ln>
          </a:insideV>
        </a:tcBdr>
        <a:fill>
          <a:solidFill>
            <a:srgbClr val="60D937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chemeClr val="accent4">
              <a:hueOff val="348544"/>
              <a:lumOff val="7139"/>
            </a:schemeClr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8BB00"/>
          </a:solidFill>
        </a:fill>
      </a:tcStyle>
    </a:firstCol>
    <a:la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38100" cap="flat">
              <a:solidFill>
                <a:srgbClr val="F8BA00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464646"/>
              </a:solidFill>
              <a:prstDash val="solid"/>
              <a:miter lim="400000"/>
            </a:ln>
          </a:left>
          <a:right>
            <a:ln w="12700" cap="flat">
              <a:solidFill>
                <a:srgbClr val="464646"/>
              </a:solidFill>
              <a:prstDash val="solid"/>
              <a:miter lim="400000"/>
            </a:ln>
          </a:right>
          <a:top>
            <a:ln w="12700" cap="flat">
              <a:solidFill>
                <a:srgbClr val="464646"/>
              </a:solidFill>
              <a:prstDash val="solid"/>
              <a:miter lim="400000"/>
            </a:ln>
          </a:top>
          <a:bottom>
            <a:ln w="12700" cap="flat">
              <a:solidFill>
                <a:srgbClr val="464646"/>
              </a:solidFill>
              <a:prstDash val="solid"/>
              <a:miter lim="400000"/>
            </a:ln>
          </a:bottom>
          <a:insideH>
            <a:ln w="12700" cap="flat">
              <a:solidFill>
                <a:srgbClr val="464646"/>
              </a:solidFill>
              <a:prstDash val="solid"/>
              <a:miter lim="400000"/>
            </a:ln>
          </a:insideH>
          <a:insideV>
            <a:ln w="12700" cap="flat">
              <a:solidFill>
                <a:srgbClr val="46464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D4D5D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C3C3C3"/>
              </a:solidFill>
              <a:prstDash val="solid"/>
              <a:miter lim="400000"/>
            </a:ln>
          </a:top>
          <a:bottom>
            <a:ln w="12700" cap="flat">
              <a:solidFill>
                <a:srgbClr val="C3C3C3"/>
              </a:solidFill>
              <a:prstDash val="solid"/>
              <a:miter lim="400000"/>
            </a:ln>
          </a:bottom>
          <a:insideH>
            <a:ln w="12700" cap="flat">
              <a:solidFill>
                <a:srgbClr val="C3C3C3"/>
              </a:solidFill>
              <a:prstDash val="solid"/>
              <a:miter lim="400000"/>
            </a:ln>
          </a:insideH>
          <a:insideV>
            <a:ln w="12700" cap="flat">
              <a:solidFill>
                <a:srgbClr val="C3C3C3"/>
              </a:solidFill>
              <a:prstDash val="solid"/>
              <a:miter lim="400000"/>
            </a:ln>
          </a:insideV>
        </a:tcBdr>
        <a:fill>
          <a:solidFill>
            <a:srgbClr val="CB2A7B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5E5E5E"/>
              </a:solidFill>
              <a:prstDash val="solid"/>
              <a:miter lim="400000"/>
            </a:ln>
          </a:right>
          <a:top>
            <a:ln w="38100" cap="flat">
              <a:solidFill>
                <a:srgbClr val="CB297B"/>
              </a:solidFill>
              <a:prstDash val="solid"/>
              <a:miter lim="400000"/>
            </a:ln>
          </a:top>
          <a:bottom>
            <a:ln w="12700" cap="flat">
              <a:solidFill>
                <a:srgbClr val="5E5E5E"/>
              </a:solidFill>
              <a:prstDash val="solid"/>
              <a:miter lim="400000"/>
            </a:ln>
          </a:bottom>
          <a:insideH>
            <a:ln w="12700" cap="flat">
              <a:solidFill>
                <a:srgbClr val="5E5E5E"/>
              </a:solidFill>
              <a:prstDash val="solid"/>
              <a:miter lim="400000"/>
            </a:ln>
          </a:insideH>
          <a:insideV>
            <a:ln w="12700" cap="flat">
              <a:solidFill>
                <a:srgbClr val="5E5E5E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5E5E5E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991A5F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6C6C6C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6C6C6C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6C6C6C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D6DCE0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2"/>
  </p:normalViewPr>
  <p:slideViewPr>
    <p:cSldViewPr snapToGrid="0">
      <p:cViewPr varScale="1">
        <p:scale>
          <a:sx n="68" d="100"/>
          <a:sy n="68" d="100"/>
        </p:scale>
        <p:origin x="264" y="10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49" name="Shape 149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Author and Dat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1340" y="11859862"/>
            <a:ext cx="21971003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 b="1"/>
            </a:lvl1pPr>
          </a:lstStyle>
          <a:p>
            <a:r>
              <a:t>Author and Date</a:t>
            </a:r>
          </a:p>
        </p:txBody>
      </p:sp>
      <p:sp>
        <p:nvSpPr>
          <p:cNvPr id="12" name="Presentation Title"/>
          <p:cNvSpPr txBox="1">
            <a:spLocks noGrp="1"/>
          </p:cNvSpPr>
          <p:nvPr>
            <p:ph type="title" hasCustomPrompt="1"/>
          </p:nvPr>
        </p:nvSpPr>
        <p:spPr>
          <a:xfrm>
            <a:off x="1206496" y="2574991"/>
            <a:ext cx="21971004" cy="4648201"/>
          </a:xfrm>
          <a:prstGeom prst="rect">
            <a:avLst/>
          </a:prstGeom>
        </p:spPr>
        <p:txBody>
          <a:bodyPr anchor="b"/>
          <a:lstStyle>
            <a:lvl1pPr>
              <a:defRPr sz="11600" spc="-232"/>
            </a:lvl1pPr>
          </a:lstStyle>
          <a:p>
            <a:r>
              <a:t>Presentation Title</a:t>
            </a:r>
          </a:p>
        </p:txBody>
      </p:sp>
      <p:sp>
        <p:nvSpPr>
          <p:cNvPr id="13" name="Body Level One…"/>
          <p:cNvSpPr txBox="1">
            <a:spLocks noGrp="1"/>
          </p:cNvSpPr>
          <p:nvPr>
            <p:ph type="body" sz="quarter" idx="1" hasCustomPrompt="1"/>
          </p:nvPr>
        </p:nvSpPr>
        <p:spPr>
          <a:xfrm>
            <a:off x="1201342" y="7223190"/>
            <a:ext cx="21971001" cy="1905001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5pPr>
          </a:lstStyle>
          <a:p>
            <a:r>
              <a:t>Presentation Subtitle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1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Body Level One…"/>
          <p:cNvSpPr txBox="1">
            <a:spLocks noGrp="1"/>
          </p:cNvSpPr>
          <p:nvPr>
            <p:ph type="body" sz="half" idx="1" hasCustomPrompt="1"/>
          </p:nvPr>
        </p:nvSpPr>
        <p:spPr>
          <a:xfrm>
            <a:off x="1206500" y="4920843"/>
            <a:ext cx="21971000" cy="3874314"/>
          </a:xfrm>
          <a:prstGeom prst="rect">
            <a:avLst/>
          </a:prstGeom>
        </p:spPr>
        <p:txBody>
          <a:bodyPr anchor="ctr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sz="1160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r>
              <a:t>Statement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9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ig Fa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Body Level One…"/>
          <p:cNvSpPr txBox="1">
            <a:spLocks noGrp="1"/>
          </p:cNvSpPr>
          <p:nvPr>
            <p:ph type="body" idx="1" hasCustomPrompt="1"/>
          </p:nvPr>
        </p:nvSpPr>
        <p:spPr>
          <a:xfrm>
            <a:off x="1206500" y="1075927"/>
            <a:ext cx="21971000" cy="7241584"/>
          </a:xfrm>
          <a:prstGeom prst="rect">
            <a:avLst/>
          </a:prstGeom>
        </p:spPr>
        <p:txBody>
          <a:bodyPr anchor="b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sz="25000" b="1" spc="-250"/>
            </a:lvl5pPr>
          </a:lstStyle>
          <a:p>
            <a:r>
              <a:t>100%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107" name="Fact information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8262180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Fact information</a:t>
            </a:r>
          </a:p>
        </p:txBody>
      </p:sp>
      <p:sp>
        <p:nvSpPr>
          <p:cNvPr id="10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Attribution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2430025" y="10675453"/>
            <a:ext cx="20200052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 b="1"/>
            </a:lvl1pPr>
          </a:lstStyle>
          <a:p>
            <a:r>
              <a:t>Attribution</a:t>
            </a:r>
          </a:p>
        </p:txBody>
      </p:sp>
      <p:sp>
        <p:nvSpPr>
          <p:cNvPr id="116" name="Body Level One…"/>
          <p:cNvSpPr txBox="1">
            <a:spLocks noGrp="1"/>
          </p:cNvSpPr>
          <p:nvPr>
            <p:ph type="body" sz="half" idx="1" hasCustomPrompt="1"/>
          </p:nvPr>
        </p:nvSpPr>
        <p:spPr>
          <a:xfrm>
            <a:off x="1753923" y="4939860"/>
            <a:ext cx="20876154" cy="3836280"/>
          </a:xfrm>
          <a:prstGeom prst="rect">
            <a:avLst/>
          </a:prstGeom>
        </p:spPr>
        <p:txBody>
          <a:bodyPr/>
          <a:lstStyle>
            <a:lvl1pPr marL="638923" indent="-4699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638923" indent="-127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638923" indent="4445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638923" indent="9017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638923" indent="1358900">
              <a:spcBef>
                <a:spcPts val="0"/>
              </a:spcBef>
              <a:buSzTx/>
              <a:buNone/>
              <a:defRPr sz="8500" spc="-17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r>
              <a:t>“Notable Quote”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11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Bowl of salad with fried rice, boiled eggs and chopsticks"/>
          <p:cNvSpPr>
            <a:spLocks noGrp="1"/>
          </p:cNvSpPr>
          <p:nvPr>
            <p:ph type="pic" sz="quarter" idx="21"/>
          </p:nvPr>
        </p:nvSpPr>
        <p:spPr>
          <a:xfrm>
            <a:off x="15760700" y="1016000"/>
            <a:ext cx="7439099" cy="5949678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25" name="Bowl with salmon cakes, salad and houmous "/>
          <p:cNvSpPr>
            <a:spLocks noGrp="1"/>
          </p:cNvSpPr>
          <p:nvPr>
            <p:ph type="pic" sz="half" idx="22"/>
          </p:nvPr>
        </p:nvSpPr>
        <p:spPr>
          <a:xfrm>
            <a:off x="13500100" y="3978275"/>
            <a:ext cx="10439400" cy="1215018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26" name="Bowl of pappardelle pasta with parsley butter, roasted hazelnuts and shaved parmesan cheese"/>
          <p:cNvSpPr>
            <a:spLocks noGrp="1"/>
          </p:cNvSpPr>
          <p:nvPr>
            <p:ph type="pic" idx="23"/>
          </p:nvPr>
        </p:nvSpPr>
        <p:spPr>
          <a:xfrm>
            <a:off x="-139700" y="495300"/>
            <a:ext cx="16611600" cy="124587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2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bowl of salad with fried rice, boiled eggs and chopsticks"/>
          <p:cNvSpPr>
            <a:spLocks noGrp="1"/>
          </p:cNvSpPr>
          <p:nvPr>
            <p:ph type="pic" idx="21"/>
          </p:nvPr>
        </p:nvSpPr>
        <p:spPr>
          <a:xfrm>
            <a:off x="-1333500" y="-5524500"/>
            <a:ext cx="27051000" cy="21640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3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Avocados and limes"/>
          <p:cNvSpPr>
            <a:spLocks noGrp="1"/>
          </p:cNvSpPr>
          <p:nvPr>
            <p:ph type="pic" idx="21"/>
          </p:nvPr>
        </p:nvSpPr>
        <p:spPr>
          <a:xfrm>
            <a:off x="-1155700" y="-1295400"/>
            <a:ext cx="26746200" cy="1601893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22" name="Presentation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7124700"/>
            <a:ext cx="21971000" cy="4648200"/>
          </a:xfrm>
          <a:prstGeom prst="rect">
            <a:avLst/>
          </a:prstGeom>
        </p:spPr>
        <p:txBody>
          <a:bodyPr anchor="b"/>
          <a:lstStyle>
            <a:lvl1pPr>
              <a:defRPr sz="11600" spc="-232"/>
            </a:lvl1pPr>
          </a:lstStyle>
          <a:p>
            <a:r>
              <a:t>Presentation Title</a:t>
            </a:r>
          </a:p>
        </p:txBody>
      </p:sp>
      <p:sp>
        <p:nvSpPr>
          <p:cNvPr id="23" name="Author and Date"/>
          <p:cNvSpPr txBox="1">
            <a:spLocks noGrp="1"/>
          </p:cNvSpPr>
          <p:nvPr>
            <p:ph type="body" sz="quarter" idx="22" hasCustomPrompt="1"/>
          </p:nvPr>
        </p:nvSpPr>
        <p:spPr>
          <a:xfrm>
            <a:off x="1207690" y="1106137"/>
            <a:ext cx="21968621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 b="1"/>
            </a:lvl1pPr>
          </a:lstStyle>
          <a:p>
            <a:r>
              <a:t>Author and Date</a:t>
            </a:r>
          </a:p>
        </p:txBody>
      </p:sp>
      <p:sp>
        <p:nvSpPr>
          <p:cNvPr id="24" name="Body Level One…"/>
          <p:cNvSpPr txBox="1">
            <a:spLocks noGrp="1"/>
          </p:cNvSpPr>
          <p:nvPr>
            <p:ph type="body" sz="quarter" idx="1" hasCustomPrompt="1"/>
          </p:nvPr>
        </p:nvSpPr>
        <p:spPr>
          <a:xfrm>
            <a:off x="1206500" y="11609910"/>
            <a:ext cx="21971000" cy="1116952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5pPr>
          </a:lstStyle>
          <a:p>
            <a:r>
              <a:t>Presentation Subtitle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2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Photo 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Bowl with salmon cakes, salad and houmous"/>
          <p:cNvSpPr>
            <a:spLocks noGrp="1"/>
          </p:cNvSpPr>
          <p:nvPr>
            <p:ph type="pic" idx="21"/>
          </p:nvPr>
        </p:nvSpPr>
        <p:spPr>
          <a:xfrm>
            <a:off x="10972800" y="-203200"/>
            <a:ext cx="12144837" cy="141351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33" name="Slide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2700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r>
              <a:t>Slide Title</a:t>
            </a:r>
          </a:p>
        </p:txBody>
      </p:sp>
      <p:sp>
        <p:nvSpPr>
          <p:cNvPr id="34" name="Body Level One…"/>
          <p:cNvSpPr txBox="1">
            <a:spLocks noGrp="1"/>
          </p:cNvSpPr>
          <p:nvPr>
            <p:ph type="body" sz="quarter" idx="1" hasCustomPrompt="1"/>
          </p:nvPr>
        </p:nvSpPr>
        <p:spPr>
          <a:xfrm>
            <a:off x="1206500" y="7060576"/>
            <a:ext cx="9779000" cy="5385424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5pPr>
          </a:lstStyle>
          <a:p>
            <a:r>
              <a:t>Slide Subtitle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3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lide Title"/>
          <p:cNvSpPr txBox="1">
            <a:spLocks noGrp="1"/>
          </p:cNvSpPr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Slide Title</a:t>
            </a:r>
          </a:p>
        </p:txBody>
      </p:sp>
      <p:sp>
        <p:nvSpPr>
          <p:cNvPr id="43" name="Slide Subtitl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Slide Subtitle</a:t>
            </a:r>
          </a:p>
        </p:txBody>
      </p:sp>
      <p:sp>
        <p:nvSpPr>
          <p:cNvPr id="44" name="Body Level One…"/>
          <p:cNvSpPr txBox="1">
            <a:spLocks noGrp="1"/>
          </p:cNvSpPr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Slide bullet text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4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Body Level One…"/>
          <p:cNvSpPr txBox="1">
            <a:spLocks noGrp="1"/>
          </p:cNvSpPr>
          <p:nvPr>
            <p:ph type="body" idx="1" hasCustomPrompt="1"/>
          </p:nvPr>
        </p:nvSpPr>
        <p:spPr>
          <a:prstGeom prst="rect">
            <a:avLst/>
          </a:prstGeom>
        </p:spPr>
        <p:txBody>
          <a:bodyPr numCol="2" spcCol="1098550"/>
          <a:lstStyle/>
          <a:p>
            <a:r>
              <a:t>Slide bullet text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5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lide Subtitl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2372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Slide Subtitle</a:t>
            </a:r>
          </a:p>
        </p:txBody>
      </p:sp>
      <p:sp>
        <p:nvSpPr>
          <p:cNvPr id="61" name="Body Level One…"/>
          <p:cNvSpPr txBox="1">
            <a:spLocks noGrp="1"/>
          </p:cNvSpPr>
          <p:nvPr>
            <p:ph type="body" sz="half" idx="1" hasCustomPrompt="1"/>
          </p:nvPr>
        </p:nvSpPr>
        <p:spPr>
          <a:xfrm>
            <a:off x="1206500" y="4248504"/>
            <a:ext cx="9779000" cy="8256630"/>
          </a:xfrm>
          <a:prstGeom prst="rect">
            <a:avLst/>
          </a:prstGeom>
        </p:spPr>
        <p:txBody>
          <a:bodyPr/>
          <a:lstStyle/>
          <a:p>
            <a:r>
              <a:t>Slide bullet text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62" name="Bowl of pappardelle pasta with parsley butter, roasted hazelnuts and shaved parmesan cheese"/>
          <p:cNvSpPr>
            <a:spLocks noGrp="1"/>
          </p:cNvSpPr>
          <p:nvPr>
            <p:ph type="pic" idx="22"/>
          </p:nvPr>
        </p:nvSpPr>
        <p:spPr>
          <a:xfrm>
            <a:off x="12192000" y="-407266"/>
            <a:ext cx="10916874" cy="1455583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63" name="Slide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079500"/>
            <a:ext cx="9779000" cy="1435100"/>
          </a:xfrm>
          <a:prstGeom prst="rect">
            <a:avLst/>
          </a:prstGeom>
        </p:spPr>
        <p:txBody>
          <a:bodyPr/>
          <a:lstStyle/>
          <a:p>
            <a:r>
              <a:t>Slide Title</a:t>
            </a:r>
          </a:p>
        </p:txBody>
      </p:sp>
      <p:sp>
        <p:nvSpPr>
          <p:cNvPr id="6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ection Title"/>
          <p:cNvSpPr txBox="1">
            <a:spLocks noGrp="1"/>
          </p:cNvSpPr>
          <p:nvPr>
            <p:ph type="title" hasCustomPrompt="1"/>
          </p:nvPr>
        </p:nvSpPr>
        <p:spPr>
          <a:xfrm>
            <a:off x="1206496" y="45339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sz="11600" b="0" spc="-232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</a:lstStyle>
          <a:p>
            <a:r>
              <a:t>Section Title</a:t>
            </a:r>
          </a:p>
        </p:txBody>
      </p:sp>
      <p:sp>
        <p:nvSpPr>
          <p:cNvPr id="72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lide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079500"/>
            <a:ext cx="21971000" cy="1434949"/>
          </a:xfrm>
          <a:prstGeom prst="rect">
            <a:avLst/>
          </a:prstGeom>
        </p:spPr>
        <p:txBody>
          <a:bodyPr/>
          <a:lstStyle/>
          <a:p>
            <a:r>
              <a:t>Slide Title</a:t>
            </a:r>
          </a:p>
        </p:txBody>
      </p:sp>
      <p:sp>
        <p:nvSpPr>
          <p:cNvPr id="80" name="Slide Subtitl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Slide Subtitle</a:t>
            </a:r>
          </a:p>
        </p:txBody>
      </p:sp>
      <p:sp>
        <p:nvSpPr>
          <p:cNvPr id="8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Agenda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079500"/>
            <a:ext cx="21971000" cy="1435100"/>
          </a:xfrm>
          <a:prstGeom prst="rect">
            <a:avLst/>
          </a:prstGeom>
        </p:spPr>
        <p:txBody>
          <a:bodyPr/>
          <a:lstStyle/>
          <a:p>
            <a:r>
              <a:t>Agenda Title</a:t>
            </a:r>
          </a:p>
        </p:txBody>
      </p:sp>
      <p:sp>
        <p:nvSpPr>
          <p:cNvPr id="89" name="Agenda Subtitl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 b="1"/>
            </a:lvl1pPr>
          </a:lstStyle>
          <a:p>
            <a:r>
              <a:t>Agenda Subtitle</a:t>
            </a:r>
          </a:p>
        </p:txBody>
      </p:sp>
      <p:sp>
        <p:nvSpPr>
          <p:cNvPr id="90" name="Body Level One…"/>
          <p:cNvSpPr txBox="1">
            <a:spLocks noGrp="1"/>
          </p:cNvSpPr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1pPr>
            <a:lvl2pPr marL="0" indent="4572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2pPr>
            <a:lvl3pPr marL="0" indent="9144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3pPr>
            <a:lvl4pPr marL="0" indent="13716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4pPr>
            <a:lvl5pPr marL="0" indent="18288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z="5500" spc="-55"/>
            </a:lvl5pPr>
          </a:lstStyle>
          <a:p>
            <a:r>
              <a:t>Agenda Topics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9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Title"/>
          <p:cNvSpPr txBox="1">
            <a:spLocks noGrp="1"/>
          </p:cNvSpPr>
          <p:nvPr>
            <p:ph type="title" hasCustomPrompt="1"/>
          </p:nvPr>
        </p:nvSpPr>
        <p:spPr>
          <a:xfrm>
            <a:off x="1206500" y="1079500"/>
            <a:ext cx="21971000" cy="1433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normAutofit/>
          </a:bodyPr>
          <a:lstStyle/>
          <a:p>
            <a:r>
              <a:t>Slide Title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normAutofit/>
          </a:bodyPr>
          <a:lstStyle/>
          <a:p>
            <a:r>
              <a:t>Slide bullet text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2001499" y="13080999"/>
            <a:ext cx="368505" cy="3746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defTabSz="584200">
              <a:defRPr sz="1800">
                <a:solidFill>
                  <a:srgbClr val="000000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</p:sldLayoutIdLst>
  <p:transition spd="med"/>
  <p:txStyles>
    <p:titleStyle>
      <a:lvl1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457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914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1371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18288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22860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2743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3200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3657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500" b="1" i="0" u="none" strike="noStrike" cap="none" spc="-17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titleStyle>
    <p:bodyStyle>
      <a:lvl1pPr marL="609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1219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1828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2438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30480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3657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4267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4876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5486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sz="4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2286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2743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3200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3657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Circle"/>
          <p:cNvSpPr/>
          <p:nvPr/>
        </p:nvSpPr>
        <p:spPr>
          <a:xfrm>
            <a:off x="7077304" y="1743304"/>
            <a:ext cx="10229391" cy="10229392"/>
          </a:xfrm>
          <a:prstGeom prst="ellipse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400000"/>
          </a:ln>
        </p:spPr>
        <p:txBody>
          <a:bodyPr lIns="0" tIns="0" rIns="0" bIns="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  <a:endParaRPr/>
          </a:p>
        </p:txBody>
      </p:sp>
      <p:sp>
        <p:nvSpPr>
          <p:cNvPr id="152" name="Oval"/>
          <p:cNvSpPr/>
          <p:nvPr/>
        </p:nvSpPr>
        <p:spPr>
          <a:xfrm>
            <a:off x="7760024" y="2518525"/>
            <a:ext cx="8863952" cy="8678950"/>
          </a:xfrm>
          <a:prstGeom prst="ellipse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400000"/>
          </a:ln>
        </p:spPr>
        <p:txBody>
          <a:bodyPr lIns="0" tIns="0" rIns="0" bIns="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  <a:endParaRPr/>
          </a:p>
        </p:txBody>
      </p:sp>
      <p:sp>
        <p:nvSpPr>
          <p:cNvPr id="153" name="Circle"/>
          <p:cNvSpPr/>
          <p:nvPr/>
        </p:nvSpPr>
        <p:spPr>
          <a:xfrm>
            <a:off x="8615340" y="3380461"/>
            <a:ext cx="7107478" cy="7107478"/>
          </a:xfrm>
          <a:prstGeom prst="ellipse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400000"/>
          </a:ln>
        </p:spPr>
        <p:txBody>
          <a:bodyPr lIns="0" tIns="0" rIns="0" bIns="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  <a:endParaRPr/>
          </a:p>
        </p:txBody>
      </p:sp>
      <p:sp>
        <p:nvSpPr>
          <p:cNvPr id="154" name="Circle"/>
          <p:cNvSpPr/>
          <p:nvPr/>
        </p:nvSpPr>
        <p:spPr>
          <a:xfrm>
            <a:off x="9433119" y="4289620"/>
            <a:ext cx="5365361" cy="5365361"/>
          </a:xfrm>
          <a:prstGeom prst="ellipse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400000"/>
          </a:ln>
        </p:spPr>
        <p:txBody>
          <a:bodyPr lIns="0" tIns="0" rIns="0" bIns="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  <a:endParaRPr/>
          </a:p>
        </p:txBody>
      </p:sp>
      <p:sp>
        <p:nvSpPr>
          <p:cNvPr id="155" name="Circle"/>
          <p:cNvSpPr/>
          <p:nvPr/>
        </p:nvSpPr>
        <p:spPr>
          <a:xfrm>
            <a:off x="10315728" y="5172228"/>
            <a:ext cx="3600144" cy="3600144"/>
          </a:xfrm>
          <a:prstGeom prst="ellipse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400000"/>
          </a:ln>
        </p:spPr>
        <p:txBody>
          <a:bodyPr lIns="0" tIns="0" rIns="0" bIns="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  <a:endParaRPr/>
          </a:p>
        </p:txBody>
      </p:sp>
      <p:sp>
        <p:nvSpPr>
          <p:cNvPr id="156" name="Line"/>
          <p:cNvSpPr/>
          <p:nvPr/>
        </p:nvSpPr>
        <p:spPr>
          <a:xfrm flipV="1">
            <a:off x="12191999" y="1730604"/>
            <a:ext cx="1" cy="10230714"/>
          </a:xfrm>
          <a:prstGeom prst="line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0" tIns="0" rIns="0" bIns="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  <a:endParaRPr/>
          </a:p>
        </p:txBody>
      </p:sp>
      <p:sp>
        <p:nvSpPr>
          <p:cNvPr id="157" name="Line"/>
          <p:cNvSpPr/>
          <p:nvPr/>
        </p:nvSpPr>
        <p:spPr>
          <a:xfrm flipV="1">
            <a:off x="8627728" y="3303565"/>
            <a:ext cx="7234881" cy="7234881"/>
          </a:xfrm>
          <a:prstGeom prst="line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0" tIns="0" rIns="0" bIns="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  <a:endParaRPr/>
          </a:p>
        </p:txBody>
      </p:sp>
      <p:sp>
        <p:nvSpPr>
          <p:cNvPr id="158" name="Line"/>
          <p:cNvSpPr/>
          <p:nvPr/>
        </p:nvSpPr>
        <p:spPr>
          <a:xfrm flipH="1" flipV="1">
            <a:off x="8530718" y="3295839"/>
            <a:ext cx="7224665" cy="7224665"/>
          </a:xfrm>
          <a:prstGeom prst="line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0" tIns="0" rIns="0" bIns="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  <a:endParaRPr/>
          </a:p>
        </p:txBody>
      </p:sp>
      <p:sp>
        <p:nvSpPr>
          <p:cNvPr id="159" name="Supportive Family"/>
          <p:cNvSpPr txBox="1"/>
          <p:nvPr/>
        </p:nvSpPr>
        <p:spPr>
          <a:xfrm>
            <a:off x="10699228" y="1038815"/>
            <a:ext cx="2960143" cy="533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defTabSz="825500">
              <a:defRPr sz="2800">
                <a:solidFill>
                  <a:srgbClr val="0000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rPr dirty="0"/>
              <a:t>Supportive Family</a:t>
            </a:r>
          </a:p>
        </p:txBody>
      </p:sp>
      <p:sp>
        <p:nvSpPr>
          <p:cNvPr id="160" name="Safe relationships with peers"/>
          <p:cNvSpPr txBox="1"/>
          <p:nvPr/>
        </p:nvSpPr>
        <p:spPr>
          <a:xfrm>
            <a:off x="16070301" y="2650211"/>
            <a:ext cx="3139598" cy="965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spAutoFit/>
          </a:bodyPr>
          <a:lstStyle>
            <a:lvl1pPr algn="l" defTabSz="825500">
              <a:defRPr sz="2800">
                <a:solidFill>
                  <a:srgbClr val="0000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Safe relationships with peers</a:t>
            </a:r>
          </a:p>
        </p:txBody>
      </p:sp>
      <p:sp>
        <p:nvSpPr>
          <p:cNvPr id="161" name="Early Intervention"/>
          <p:cNvSpPr txBox="1"/>
          <p:nvPr/>
        </p:nvSpPr>
        <p:spPr>
          <a:xfrm>
            <a:off x="10738556" y="12158807"/>
            <a:ext cx="2881487" cy="533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defTabSz="825500">
              <a:defRPr sz="2800">
                <a:solidFill>
                  <a:srgbClr val="0000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Early Intervention</a:t>
            </a:r>
          </a:p>
        </p:txBody>
      </p:sp>
      <p:sp>
        <p:nvSpPr>
          <p:cNvPr id="162" name="Ability to regulate emotions"/>
          <p:cNvSpPr txBox="1"/>
          <p:nvPr/>
        </p:nvSpPr>
        <p:spPr>
          <a:xfrm>
            <a:off x="16070301" y="10068838"/>
            <a:ext cx="3139599" cy="965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spAutoFit/>
          </a:bodyPr>
          <a:lstStyle>
            <a:lvl1pPr algn="l" defTabSz="825500">
              <a:defRPr sz="2800">
                <a:solidFill>
                  <a:srgbClr val="0000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Ability to regulate emotions</a:t>
            </a:r>
          </a:p>
        </p:txBody>
      </p:sp>
      <p:sp>
        <p:nvSpPr>
          <p:cNvPr id="163" name="Access to a supportive community"/>
          <p:cNvSpPr txBox="1"/>
          <p:nvPr/>
        </p:nvSpPr>
        <p:spPr>
          <a:xfrm>
            <a:off x="17594259" y="6476999"/>
            <a:ext cx="3844468" cy="965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spAutoFit/>
          </a:bodyPr>
          <a:lstStyle>
            <a:lvl1pPr algn="l" defTabSz="825500">
              <a:defRPr sz="2800">
                <a:solidFill>
                  <a:srgbClr val="0000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Access to a supportive community</a:t>
            </a:r>
          </a:p>
        </p:txBody>
      </p:sp>
      <p:sp>
        <p:nvSpPr>
          <p:cNvPr id="164" name="Acquisition of problem-solving skills"/>
          <p:cNvSpPr txBox="1"/>
          <p:nvPr/>
        </p:nvSpPr>
        <p:spPr>
          <a:xfrm>
            <a:off x="3133378" y="6502400"/>
            <a:ext cx="3625544" cy="965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spAutoFit/>
          </a:bodyPr>
          <a:lstStyle>
            <a:lvl1pPr algn="r" defTabSz="825500">
              <a:defRPr sz="2800">
                <a:solidFill>
                  <a:srgbClr val="0000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Acquisition of problem-solving skills</a:t>
            </a:r>
          </a:p>
        </p:txBody>
      </p:sp>
      <p:sp>
        <p:nvSpPr>
          <p:cNvPr id="165" name="Compassionate, professional response"/>
          <p:cNvSpPr txBox="1"/>
          <p:nvPr/>
        </p:nvSpPr>
        <p:spPr>
          <a:xfrm>
            <a:off x="4453242" y="10068838"/>
            <a:ext cx="3945991" cy="965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spAutoFit/>
          </a:bodyPr>
          <a:lstStyle>
            <a:lvl1pPr algn="r" defTabSz="825500">
              <a:defRPr sz="2800">
                <a:solidFill>
                  <a:srgbClr val="0000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Compassionate, professional response</a:t>
            </a:r>
          </a:p>
        </p:txBody>
      </p:sp>
      <p:sp>
        <p:nvSpPr>
          <p:cNvPr id="166" name="Trauma-informed system"/>
          <p:cNvSpPr txBox="1"/>
          <p:nvPr/>
        </p:nvSpPr>
        <p:spPr>
          <a:xfrm>
            <a:off x="4367705" y="2650211"/>
            <a:ext cx="3945992" cy="965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spAutoFit/>
          </a:bodyPr>
          <a:lstStyle>
            <a:lvl1pPr algn="r" defTabSz="825500">
              <a:defRPr sz="2800">
                <a:solidFill>
                  <a:srgbClr val="0000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rPr dirty="0"/>
              <a:t>Trauma-informed system</a:t>
            </a:r>
          </a:p>
        </p:txBody>
      </p:sp>
      <p:sp>
        <p:nvSpPr>
          <p:cNvPr id="167" name="Line"/>
          <p:cNvSpPr/>
          <p:nvPr/>
        </p:nvSpPr>
        <p:spPr>
          <a:xfrm>
            <a:off x="7077305" y="6972300"/>
            <a:ext cx="10229391" cy="0"/>
          </a:xfrm>
          <a:prstGeom prst="line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0" tIns="0" rIns="0" bIns="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  <a:endParaRPr/>
          </a:p>
        </p:txBody>
      </p:sp>
      <p:sp>
        <p:nvSpPr>
          <p:cNvPr id="168" name="5"/>
          <p:cNvSpPr txBox="1"/>
          <p:nvPr/>
        </p:nvSpPr>
        <p:spPr>
          <a:xfrm>
            <a:off x="12069349" y="1499922"/>
            <a:ext cx="283770" cy="46136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dirty="0"/>
              <a:t>5</a:t>
            </a:r>
          </a:p>
        </p:txBody>
      </p:sp>
      <p:sp>
        <p:nvSpPr>
          <p:cNvPr id="169" name="4"/>
          <p:cNvSpPr txBox="1"/>
          <p:nvPr/>
        </p:nvSpPr>
        <p:spPr>
          <a:xfrm>
            <a:off x="12046244" y="2313390"/>
            <a:ext cx="283770" cy="461367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4</a:t>
            </a:r>
          </a:p>
        </p:txBody>
      </p:sp>
      <p:sp>
        <p:nvSpPr>
          <p:cNvPr id="170" name="3"/>
          <p:cNvSpPr txBox="1"/>
          <p:nvPr/>
        </p:nvSpPr>
        <p:spPr>
          <a:xfrm>
            <a:off x="12056464" y="3154046"/>
            <a:ext cx="283770" cy="46136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3</a:t>
            </a:r>
          </a:p>
        </p:txBody>
      </p:sp>
      <p:sp>
        <p:nvSpPr>
          <p:cNvPr id="171" name="2"/>
          <p:cNvSpPr txBox="1"/>
          <p:nvPr/>
        </p:nvSpPr>
        <p:spPr>
          <a:xfrm>
            <a:off x="12056464" y="4046237"/>
            <a:ext cx="283770" cy="461367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2</a:t>
            </a:r>
          </a:p>
        </p:txBody>
      </p:sp>
      <p:sp>
        <p:nvSpPr>
          <p:cNvPr id="172" name="1"/>
          <p:cNvSpPr txBox="1"/>
          <p:nvPr/>
        </p:nvSpPr>
        <p:spPr>
          <a:xfrm>
            <a:off x="12056464" y="4974445"/>
            <a:ext cx="283770" cy="461367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1</a:t>
            </a:r>
          </a:p>
        </p:txBody>
      </p:sp>
      <p:sp>
        <p:nvSpPr>
          <p:cNvPr id="173" name="0"/>
          <p:cNvSpPr txBox="1"/>
          <p:nvPr/>
        </p:nvSpPr>
        <p:spPr>
          <a:xfrm>
            <a:off x="12062814" y="6728917"/>
            <a:ext cx="283770" cy="461366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0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21_BasicWhite">
  <a:themeElements>
    <a:clrScheme name="21_BasicWhite">
      <a:dk1>
        <a:srgbClr val="5E5E5E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2438338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5E5E5E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21_BasicWhite">
  <a:themeElements>
    <a:clrScheme name="21_Basic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2438338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5E5E5E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33</Words>
  <Application>Microsoft Macintosh PowerPoint</Application>
  <PresentationFormat>Custom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Helvetica Neue</vt:lpstr>
      <vt:lpstr>Helvetica Neue Medium</vt:lpstr>
      <vt:lpstr>21_BasicWhite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Andrew Hall</cp:lastModifiedBy>
  <cp:revision>1</cp:revision>
  <dcterms:modified xsi:type="dcterms:W3CDTF">2024-03-12T14:15:37Z</dcterms:modified>
</cp:coreProperties>
</file>